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284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hamid Baghdadi" userId="31e6f40c-0ef8-46d8-8123-39a6b43351b3" providerId="ADAL" clId="{976DDFD0-64D9-479F-A80A-7B2312D91AF2}"/>
    <pc:docChg chg="delSld">
      <pc:chgData name="Abdulhamid Baghdadi" userId="31e6f40c-0ef8-46d8-8123-39a6b43351b3" providerId="ADAL" clId="{976DDFD0-64D9-479F-A80A-7B2312D91AF2}" dt="2021-01-30T13:15:57.271" v="0" actId="47"/>
      <pc:docMkLst>
        <pc:docMk/>
      </pc:docMkLst>
      <pc:sldChg chg="del">
        <pc:chgData name="Abdulhamid Baghdadi" userId="31e6f40c-0ef8-46d8-8123-39a6b43351b3" providerId="ADAL" clId="{976DDFD0-64D9-479F-A80A-7B2312D91AF2}" dt="2021-01-30T13:15:57.271" v="0" actId="47"/>
        <pc:sldMkLst>
          <pc:docMk/>
          <pc:sldMk cId="72103712" sldId="32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01/30/2021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220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4C9-A72F-4F4B-A70C-29445905961C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F50B744E53C274EB1B94728E5442D14" ma:contentTypeVersion="7" ma:contentTypeDescription="Ein neues Dokument erstellen." ma:contentTypeScope="" ma:versionID="88b51ed2a14e0edab8c0e530209656da">
  <xsd:schema xmlns:xsd="http://www.w3.org/2001/XMLSchema" xmlns:xs="http://www.w3.org/2001/XMLSchema" xmlns:p="http://schemas.microsoft.com/office/2006/metadata/properties" xmlns:ns2="388cb483-e8f7-4eb5-823f-93e95853e476" targetNamespace="http://schemas.microsoft.com/office/2006/metadata/properties" ma:root="true" ma:fieldsID="59d0180f7999df5b9807038cb1c2e470" ns2:_="">
    <xsd:import namespace="388cb483-e8f7-4eb5-823f-93e95853e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cb483-e8f7-4eb5-823f-93e95853e4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C45A7B-E85C-440E-8D3D-0627E487F4E9}"/>
</file>

<file path=customXml/itemProps3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361</Words>
  <Application>Microsoft Office PowerPoint</Application>
  <PresentationFormat>Widescreen</PresentationFormat>
  <Paragraphs>239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58</cp:revision>
  <cp:lastPrinted>2021-01-10T18:17:26Z</cp:lastPrinted>
  <dcterms:created xsi:type="dcterms:W3CDTF">2020-12-29T11:27:55Z</dcterms:created>
  <dcterms:modified xsi:type="dcterms:W3CDTF">2021-01-30T13:16:03Z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0x010100BF50B744E53C274EB1B94728E5442D14</vt:lpwstr>
  </property>
</Properties>
</file>